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6"/>
  </p:notesMasterIdLst>
  <p:sldIdLst>
    <p:sldId id="969" r:id="rId3"/>
    <p:sldId id="1112" r:id="rId4"/>
    <p:sldId id="1408" r:id="rId5"/>
    <p:sldId id="1429" r:id="rId6"/>
    <p:sldId id="1377" r:id="rId7"/>
    <p:sldId id="1389" r:id="rId8"/>
    <p:sldId id="1427" r:id="rId9"/>
    <p:sldId id="1381" r:id="rId10"/>
    <p:sldId id="1387" r:id="rId11"/>
    <p:sldId id="1388" r:id="rId12"/>
    <p:sldId id="1422" r:id="rId13"/>
    <p:sldId id="1394" r:id="rId14"/>
    <p:sldId id="1395" r:id="rId15"/>
    <p:sldId id="1428" r:id="rId16"/>
    <p:sldId id="1423" r:id="rId17"/>
    <p:sldId id="1397" r:id="rId18"/>
    <p:sldId id="1413" r:id="rId19"/>
    <p:sldId id="1431" r:id="rId20"/>
    <p:sldId id="1430" r:id="rId21"/>
    <p:sldId id="1424" r:id="rId22"/>
    <p:sldId id="1415" r:id="rId23"/>
    <p:sldId id="1416" r:id="rId24"/>
    <p:sldId id="1432" r:id="rId25"/>
    <p:sldId id="1433" r:id="rId26"/>
    <p:sldId id="1434" r:id="rId27"/>
    <p:sldId id="1417" r:id="rId28"/>
    <p:sldId id="1425" r:id="rId29"/>
    <p:sldId id="1398" r:id="rId30"/>
    <p:sldId id="1399" r:id="rId31"/>
    <p:sldId id="1420" r:id="rId32"/>
    <p:sldId id="1418" r:id="rId33"/>
    <p:sldId id="1144" r:id="rId34"/>
    <p:sldId id="1421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哥林多后书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第五课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10-11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哥林多后书的大纲（参考启导本）：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一、为行程的解释与分辩。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1:1-2:17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二、为使徒职分的说明。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3:1-6:18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三、与教会互信的恢复。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7:1-7:16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四、为耶城圣徒收集奉献。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8:1-9:15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五、保罗使徒的证据。		</a:t>
            </a:r>
            <a:r>
              <a:rPr lang="en-US" altLang="zh-CN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10:1-13:14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07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034005-034F-4092-8D8D-854557824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755" y="0"/>
            <a:ext cx="761848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931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但现在，我往耶路撒冷去供给圣徒。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因为马其顿和亚该亚人乐意凑出捐项给耶路撒冷圣徒中的穷人。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这固然是他们乐意的，其实也算是所欠的债；因外邦人既然在他们属灵的好处上有分，就当把养身之物供给他们。 </a:t>
            </a:r>
          </a:p>
        </p:txBody>
      </p:sp>
    </p:spTree>
    <p:extLst>
      <p:ext uri="{BB962C8B-B14F-4D97-AF65-F5344CB8AC3E}">
        <p14:creationId xmlns:p14="http://schemas.microsoft.com/office/powerpoint/2010/main" val="1321027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4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10-11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、或谦卑或勇敢，保罗的目的是要引导信徒顺服基督。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       	10:1-10:6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、保罗使徒的权柄的夸口之一：是来自主基督。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10:7-10:12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、保罗使徒的权柄的夸口之二：有忠心服事的依据。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10:13-10:18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、保罗担心信徒受到假教师的误导。		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11:1-11:15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5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、保罗使徒的身份可由甘为主受苦的经历得验证。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11:16-11:33</a:t>
            </a:r>
          </a:p>
        </p:txBody>
      </p:sp>
    </p:spTree>
    <p:extLst>
      <p:ext uri="{BB962C8B-B14F-4D97-AF65-F5344CB8AC3E}">
        <p14:creationId xmlns:p14="http://schemas.microsoft.com/office/powerpoint/2010/main" val="3189187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我－保罗，就是与你们见面的时候是谦卑的，不在你们那里的时候向你们是勇敢的，如今亲自藉着基督的温柔、和平劝你们。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有人以为我是凭着血气行事，我也以为必须用勇敢待这等人；求你们不要叫我在你们那里的时候，有这样的勇敢。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因为我们虽然在血气中行事，却不凭着血气争战。</a:t>
            </a:r>
          </a:p>
        </p:txBody>
      </p:sp>
    </p:spTree>
    <p:extLst>
      <p:ext uri="{BB962C8B-B14F-4D97-AF65-F5344CB8AC3E}">
        <p14:creationId xmlns:p14="http://schemas.microsoft.com/office/powerpoint/2010/main" val="111887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我们争战的兵器本不是属血气的，乃是在上帝面前有能力，可以攻破坚固的营垒，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将各样的计谋，各样拦阻人认识上帝的那些自高之事，一概攻破了，又将人所有的心意夺回，使他都顺服基督。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并且我已经预备好了，等你们十分顺服的时候，要责罚那一切不顺服的人。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165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以弗所书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要穿戴上帝所赐的全副军装，就能抵挡魔鬼的诡计。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因我们并不是与属血气的争战（原文是摔跤；下同），乃是与那些执政的、掌权的、管辖这幽暗世界的，以及天空属灵气的恶魔争战。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所以，要拿起上帝所赐的全副军装，好在磨难的日子抵挡仇敌，并且成就了一切，还能站立得住。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242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所以要站稳了，用真理当作带子束腰，用公义当作护心镜遮胸，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又用平安的福音当作预备走路的鞋穿在脚上。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此外，又拿着信德当作盾牌，可以灭尽那恶者一切的火箭；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并戴上救恩的头盔，拿着圣灵的宝剑，就是上帝的道；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靠着圣灵，随时多方祷告祈求；并要在此警醒不倦，为众圣徒祈求，</a:t>
            </a:r>
          </a:p>
        </p:txBody>
      </p:sp>
    </p:spTree>
    <p:extLst>
      <p:ext uri="{BB962C8B-B14F-4D97-AF65-F5344CB8AC3E}">
        <p14:creationId xmlns:p14="http://schemas.microsoft.com/office/powerpoint/2010/main" val="405459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、我们争战的兵器中，觉得个人比较锋利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牢固的是什么？比较钝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软弱的是什么？</a:t>
            </a:r>
          </a:p>
        </p:txBody>
      </p:sp>
    </p:spTree>
    <p:extLst>
      <p:ext uri="{BB962C8B-B14F-4D97-AF65-F5344CB8AC3E}">
        <p14:creationId xmlns:p14="http://schemas.microsoft.com/office/powerpoint/2010/main" val="3439074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4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10-11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、或谦卑或勇敢，保罗的目的是要引导信徒顺服基督。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       	10:1-10:6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、保罗使徒的权柄的夸口之一：是来自主基督。	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10:7-10:12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、保罗使徒的权柄的夸口之二：有忠心服事的依据。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10:13-10:18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、保罗担心信徒受到假教师的误导。		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11:1-11:15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5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、保罗使徒的身份可由甘为主受苦的经历得验证。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11:16-11:33</a:t>
            </a:r>
          </a:p>
        </p:txBody>
      </p:sp>
    </p:spTree>
    <p:extLst>
      <p:ext uri="{BB962C8B-B14F-4D97-AF65-F5344CB8AC3E}">
        <p14:creationId xmlns:p14="http://schemas.microsoft.com/office/powerpoint/2010/main" val="936475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你们是看眼前的吗？倘若有人自信是属基督的，他要再想想，他如何属基督，我们也是如何属基督的。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主赐给我们权柄，是要造就你们，并不是要败坏你们；我就是为这权柄稍微夸口，也不至于惭愧。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我说这话，免得你们以为我写信是要威吓你们；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因为有人说：「他的信又沉重又厉害，及至见面，却是气貌不扬，言语粗俗的。」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这等人当想，我们不在那里的时候，信上的言语如何，见面的时候，行事也必如何。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因为我们不敢将自己和那自荐的人同列相比。他们用自己度量自己，用自己比较自己，乃是不通达的。</a:t>
            </a:r>
          </a:p>
        </p:txBody>
      </p:sp>
    </p:spTree>
    <p:extLst>
      <p:ext uri="{BB962C8B-B14F-4D97-AF65-F5344CB8AC3E}">
        <p14:creationId xmlns:p14="http://schemas.microsoft.com/office/powerpoint/2010/main" val="2935194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启示录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「你要写信给以弗所教会的使者，说：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那右手拿着七星、在七个金灯台中间行走的，说：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我知道你的行为、劳碌、忍耐，也知道你不能容忍恶人。你也曾试验那自称为使徒却不是使徒的，看出他们是假的来。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你也能忍耐，曾为我的名劳苦，并不乏倦。</a:t>
            </a:r>
          </a:p>
        </p:txBody>
      </p:sp>
    </p:spTree>
    <p:extLst>
      <p:ext uri="{BB962C8B-B14F-4D97-AF65-F5344CB8AC3E}">
        <p14:creationId xmlns:p14="http://schemas.microsoft.com/office/powerpoint/2010/main" val="3717126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启示录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然而有一件事我要责备你，就是你把起初的爱心离弃了。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所以，应当回想你是从哪里坠落的，并要悔改，行起初所行的事。你若不悔改，我就临到你那里，把你的灯台从原处挪去。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然而你还有一件可取的事，就是你恨恶尼哥拉一党人的行为，这也是我所恨恶的。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圣灵向众教会所说的话，凡有耳的，就应当听！得胜的，我必将上帝乐园中生命树的果子赐给他吃。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3181055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4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10-11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、或谦卑或勇敢，保罗的目的是要引导信徒顺服基督。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       	10:1-10:6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、保罗使徒的权柄的夸口之一：是来自主基督。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10:7-10:12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、保罗使徒的权柄的夸口之二：有忠心服事的依据。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10:13-10:18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、保罗担心信徒受到假教师的误导。		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11:1-11:15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5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、保罗使徒的身份可由甘为主受苦的经历得验证。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11:16-11:33</a:t>
            </a:r>
          </a:p>
        </p:txBody>
      </p:sp>
    </p:spTree>
    <p:extLst>
      <p:ext uri="{BB962C8B-B14F-4D97-AF65-F5344CB8AC3E}">
        <p14:creationId xmlns:p14="http://schemas.microsoft.com/office/powerpoint/2010/main" val="1076225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我们不愿意分外夸口，只要照上帝所量给我们的界限够到你们那里。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我们并非过了自己的界限，好像够不到你们那里；因为我们早到你们那里，传了基督的福音。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我们不仗着别人所劳碌的，分外夸口；但指望你们信心增长的时候，所量给我们的界限，就可以因着你们更加开展，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得以将福音传到你们以外的地方；并不是在别人界限之内，藉着他现成的事夸口。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但夸口的，当指着主夸口。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因为蒙悦纳的，不是自己称许的，乃是主所称许的。</a:t>
            </a:r>
          </a:p>
        </p:txBody>
      </p:sp>
    </p:spTree>
    <p:extLst>
      <p:ext uri="{BB962C8B-B14F-4D97-AF65-F5344CB8AC3E}">
        <p14:creationId xmlns:p14="http://schemas.microsoft.com/office/powerpoint/2010/main" val="2206196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但我稍微放胆写信给你们，是要提醒你们的记性，特因上帝所给我的恩典，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使我为外邦人作基督耶稣的仆役，作上帝福音的祭司，叫所献上的外邦人，因着圣灵成为圣洁，可蒙悦纳。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所以论到上帝的事，我在基督耶稣里有可夸的。</a:t>
            </a:r>
          </a:p>
        </p:txBody>
      </p:sp>
    </p:spTree>
    <p:extLst>
      <p:ext uri="{BB962C8B-B14F-4D97-AF65-F5344CB8AC3E}">
        <p14:creationId xmlns:p14="http://schemas.microsoft.com/office/powerpoint/2010/main" val="530681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除了基督藉我做的那些事，我甚么都不敢提，只提他藉我言语作为，用神迹奇事的能力，并圣灵的能力，使外邦人顺服；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甚至我从耶路撒冷，直转到以利哩古，到处传了基督的福音。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我立了志向，不在基督的名被称过的地方传福音，免得建造在别人的根基上。</a:t>
            </a:r>
          </a:p>
        </p:txBody>
      </p:sp>
    </p:spTree>
    <p:extLst>
      <p:ext uri="{BB962C8B-B14F-4D97-AF65-F5344CB8AC3E}">
        <p14:creationId xmlns:p14="http://schemas.microsoft.com/office/powerpoint/2010/main" val="648460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、今天，我们如何分辨真假使徒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先知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教师？</a:t>
            </a:r>
          </a:p>
        </p:txBody>
      </p:sp>
    </p:spTree>
    <p:extLst>
      <p:ext uri="{BB962C8B-B14F-4D97-AF65-F5344CB8AC3E}">
        <p14:creationId xmlns:p14="http://schemas.microsoft.com/office/powerpoint/2010/main" val="2369368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4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10-11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、或谦卑或勇敢，保罗的目的是要引导信徒顺服基督。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       	10:1-10:6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、保罗使徒的权柄的夸口之一：是来自主基督。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10:7-10:12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、保罗使徒的权柄的夸口之二：有忠心服事的依据。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10:13-10:18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、保罗担心信徒受到假教师的误导。			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11:1-11:15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5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、保罗使徒的身份可由甘为主受苦的经历得验证。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11:16-11:33</a:t>
            </a:r>
          </a:p>
        </p:txBody>
      </p:sp>
    </p:spTree>
    <p:extLst>
      <p:ext uri="{BB962C8B-B14F-4D97-AF65-F5344CB8AC3E}">
        <p14:creationId xmlns:p14="http://schemas.microsoft.com/office/powerpoint/2010/main" val="817848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但愿你们宽容我这一点愚妄，其实你们原是宽容我的。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我为你们起的愤恨，原是上帝那样的愤恨。因为我曾把你们许配一个丈夫，要把你们如同贞洁的童女，献给基督。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我只怕你们的心或偏于邪，失去那向基督所存纯一清洁的心，就像蛇用诡诈诱惑了夏娃一样。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假如有人来另传一个耶稣，不是我们所传过的；或者你们另受一个灵，不是你们所受过的；或者另得一个福音，不是你们所得过的；你们容让他也就罢了。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但我想，我一点不在那些最大的使徒以下。</a:t>
            </a:r>
          </a:p>
        </p:txBody>
      </p:sp>
    </p:spTree>
    <p:extLst>
      <p:ext uri="{BB962C8B-B14F-4D97-AF65-F5344CB8AC3E}">
        <p14:creationId xmlns:p14="http://schemas.microsoft.com/office/powerpoint/2010/main" val="2832318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我的言语虽然粗俗，我的知识却不粗俗。这是我们在凡事上向你们众人显明出来的。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我因为白白传上帝的福音给你们，就自居卑微，叫你们高升，这算是我犯罪吗？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我亏负了别的教会，向他们取了工价来给你们效力。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我在你们那里缺乏的时候，并没有累着你们一个人；因我所缺乏的，那从马其顿来的弟兄们都补足了。我向来凡事谨守，后来也必谨守，总不至于累着你们。</a:t>
            </a:r>
          </a:p>
        </p:txBody>
      </p:sp>
    </p:spTree>
    <p:extLst>
      <p:ext uri="{BB962C8B-B14F-4D97-AF65-F5344CB8AC3E}">
        <p14:creationId xmlns:p14="http://schemas.microsoft.com/office/powerpoint/2010/main" val="3474163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既有基督的诚实在我里面，就无人能在亚该亚一带地方阻挡我这自夸。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为甚么呢？是因我不爱你们吗？这有上帝知道。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我现在所做的，后来还要做，为要断绝那些寻机会人的机会，使他们在所夸的事上也不过与我们一样。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那等人是假使徒，行事诡诈，装作基督使徒的模样。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这也不足为怪，因为连撒但也装作光明的天使。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所以他的差役，若装作仁义的差役，也不算希奇。他们的结局必然照着他们的行为。</a:t>
            </a:r>
          </a:p>
        </p:txBody>
      </p:sp>
    </p:spTree>
    <p:extLst>
      <p:ext uri="{BB962C8B-B14F-4D97-AF65-F5344CB8AC3E}">
        <p14:creationId xmlns:p14="http://schemas.microsoft.com/office/powerpoint/2010/main" val="945087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我们不像那许多人，为利混乱上帝的道；乃是由于诚实，由于上帝，在上帝面前凭着基督讲道。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犹大书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亲爱的弟兄啊，我想尽心写信给你们，论我们同得救恩的时候，就不得不写信劝你们，要为从前一次交付圣徒的真道竭力地争辩。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因为有些人偷着进来，就是自古被定受刑罚的，是不虔诚的，将我们上帝的恩变作放纵情欲的机会，并且不认独一的主宰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我们主耶稣基督。</a:t>
            </a:r>
          </a:p>
        </p:txBody>
      </p:sp>
    </p:spTree>
    <p:extLst>
      <p:ext uri="{BB962C8B-B14F-4D97-AF65-F5344CB8AC3E}">
        <p14:creationId xmlns:p14="http://schemas.microsoft.com/office/powerpoint/2010/main" val="118198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犹大书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这些人是私下议论，常发怨言的，随从自己的情欲而行，口中说夸大的话，为得便宜谄媚人。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亲爱的弟兄啊，你们要记念我们主耶稣基督之使徒从前所说的话。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他们曾对你们说过，末世必有好讥诮的人随从自己不敬虔的私欲而行。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这就是那些引人结党、属乎血气、没有圣灵的人。</a:t>
            </a:r>
          </a:p>
        </p:txBody>
      </p:sp>
    </p:spTree>
    <p:extLst>
      <p:ext uri="{BB962C8B-B14F-4D97-AF65-F5344CB8AC3E}">
        <p14:creationId xmlns:p14="http://schemas.microsoft.com/office/powerpoint/2010/main" val="19565197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、什么是真正的福音？我们如何预防将上帝的恩变作放纵情欲的机会？</a:t>
            </a:r>
          </a:p>
        </p:txBody>
      </p:sp>
    </p:spTree>
    <p:extLst>
      <p:ext uri="{BB962C8B-B14F-4D97-AF65-F5344CB8AC3E}">
        <p14:creationId xmlns:p14="http://schemas.microsoft.com/office/powerpoint/2010/main" val="1563116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4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10-11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、或谦卑或勇敢，保罗的目的是要引导信徒顺服基督。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       	10:1-10:6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、保罗使徒的权柄的夸口之一：是来自主基督。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10:7-10:12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、保罗使徒的权柄的夸口之二：有忠心服事的依据。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10:13-10:18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、保罗担心信徒受到假教师的误导。		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11:1-11:15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5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、保罗使徒的身份可由甘为主受苦的经历得验证。	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11:16-11:33</a:t>
            </a:r>
          </a:p>
        </p:txBody>
      </p:sp>
    </p:spTree>
    <p:extLst>
      <p:ext uri="{BB962C8B-B14F-4D97-AF65-F5344CB8AC3E}">
        <p14:creationId xmlns:p14="http://schemas.microsoft.com/office/powerpoint/2010/main" val="1196452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我再说，人不可把我看作愚妄的。纵然如此，也要把我当作愚妄人接纳，叫我可以略略自夸。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我说的话不是奉主命说的，乃是像愚妄人放胆自夸；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既有好些人凭着血气自夸，我也要自夸了。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你们既是精明人，就能甘心忍耐愚妄人。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假若有人强你们作奴仆，或侵吞你们，或掳掠你们，或侮慢你们，或打你们的脸，你们都能忍耐他。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我说这话是羞辱自己，好像我们从前是软弱的。然而，人在何事上勇敢，（我说句愚妄话，）我也勇敢。</a:t>
            </a:r>
          </a:p>
        </p:txBody>
      </p:sp>
    </p:spTree>
    <p:extLst>
      <p:ext uri="{BB962C8B-B14F-4D97-AF65-F5344CB8AC3E}">
        <p14:creationId xmlns:p14="http://schemas.microsoft.com/office/powerpoint/2010/main" val="10692515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8063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他们是希伯来人吗？我也是。他们是以色列人吗？我也是。他们是亚伯拉罕的后裔吗？我也是。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他们是基督的仆人吗？（我说句狂话，）我更是。我比他们多受劳苦，多下监牢，受鞭打是过重的，冒死是屡次有的。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被犹太人鞭打五次，每次四十减去一下；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被棍打了三次；被石头打了一次；遇着船坏三次，一昼一夜在深海里。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又屡次行远路，遭江河的危险、盗贼的危险、同族的危险、外邦人的危险、城里的危险、旷野的危险、海中的危险、假弟兄的危险。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受劳碌、受困苦，多次不得睡，又饥又渴，多次不得食，受寒冷，赤身露体。</a:t>
            </a:r>
          </a:p>
        </p:txBody>
      </p:sp>
    </p:spTree>
    <p:extLst>
      <p:ext uri="{BB962C8B-B14F-4D97-AF65-F5344CB8AC3E}">
        <p14:creationId xmlns:p14="http://schemas.microsoft.com/office/powerpoint/2010/main" val="40264731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109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受劳碌、受困苦，多次不得睡，又饥又渴，多次不得食，受寒冷，赤身露体。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除了这外面的事，还有为众教会挂心的事，天天压在我身上。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有谁软弱，我不软弱呢？有谁跌倒，我不焦急呢？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我若必须自夸，就夸那关乎我软弱的事便了。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那永远可称颂之主耶稣的父上帝知道我不说谎。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在大马士革的亚哩达王手下的提督把守大马士革城，要捉拿我，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我就从窗户中，在筐子里，从城墙上被人缒下去，脱离了他的手。</a:t>
            </a:r>
          </a:p>
        </p:txBody>
      </p:sp>
    </p:spTree>
    <p:extLst>
      <p:ext uri="{BB962C8B-B14F-4D97-AF65-F5344CB8AC3E}">
        <p14:creationId xmlns:p14="http://schemas.microsoft.com/office/powerpoint/2010/main" val="32025729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、保罗甘为主受苦的经历对我们今天有何方面的提醒或激励？</a:t>
            </a:r>
          </a:p>
        </p:txBody>
      </p:sp>
    </p:spTree>
    <p:extLst>
      <p:ext uri="{BB962C8B-B14F-4D97-AF65-F5344CB8AC3E}">
        <p14:creationId xmlns:p14="http://schemas.microsoft.com/office/powerpoint/2010/main" val="42668962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日：受难夜聚会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日周五，预读：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》12-13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704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、我们争战的兵器中，觉得个人比较锋利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牢固的是什么？比较钝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软弱的是什么？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、今天，我们如何分辨真假使徒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先知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教师？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、什么是真正的福音？我们如何预防将上帝的恩变作放纵情欲的机会？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、保罗甘为主受苦的经历对我们今天有何方面的提醒或激励？</a:t>
            </a:r>
          </a:p>
        </p:txBody>
      </p:sp>
    </p:spTree>
    <p:extLst>
      <p:ext uri="{BB962C8B-B14F-4D97-AF65-F5344CB8AC3E}">
        <p14:creationId xmlns:p14="http://schemas.microsoft.com/office/powerpoint/2010/main" val="226876287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26951</TotalTime>
  <Words>3633</Words>
  <Application>Microsoft Office PowerPoint</Application>
  <PresentationFormat>Widescreen</PresentationFormat>
  <Paragraphs>150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MingLiU</vt:lpstr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23</cp:revision>
  <dcterms:created xsi:type="dcterms:W3CDTF">2020-11-05T21:27:14Z</dcterms:created>
  <dcterms:modified xsi:type="dcterms:W3CDTF">2022-04-09T00:49:33Z</dcterms:modified>
</cp:coreProperties>
</file>